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6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10/12/2011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10/12/2011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10/12/2011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49624" y="1912707"/>
            <a:ext cx="8458200" cy="2308324"/>
          </a:xfrm>
          <a:prstGeom prst="rect">
            <a:avLst/>
          </a:prstGeom>
          <a:solidFill>
            <a:schemeClr val="accent3">
              <a:lumMod val="75000"/>
            </a:schemeClr>
          </a:solidFill>
          <a:ln w="152400" cap="rnd">
            <a:solidFill>
              <a:srgbClr val="C00000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àFM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:  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regardez la photo à la page 222.  Qu’est-ce que tu vois dans la vitrine ?  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(une phrase complète, s.v.p.)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4800600"/>
            <a:ext cx="1981200" cy="1981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3" name="TextBox 6"/>
          <p:cNvSpPr txBox="1"/>
          <p:nvPr/>
        </p:nvSpPr>
        <p:spPr>
          <a:xfrm>
            <a:off x="350428" y="475565"/>
            <a:ext cx="8458200" cy="646331"/>
          </a:xfrm>
          <a:prstGeom prst="rect">
            <a:avLst/>
          </a:prstGeom>
          <a:solidFill>
            <a:srgbClr val="FFC000"/>
          </a:solidFill>
          <a:ln w="152400" cap="rnd">
            <a:solidFill>
              <a:srgbClr val="C00000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13 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octobre 2011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28</Words>
  <Application>Microsoft Office PowerPoint</Application>
  <PresentationFormat>On-screen Show 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15</cp:revision>
  <dcterms:created xsi:type="dcterms:W3CDTF">2011-09-14T23:22:57Z</dcterms:created>
  <dcterms:modified xsi:type="dcterms:W3CDTF">2011-10-12T18:37:56Z</dcterms:modified>
</cp:coreProperties>
</file>